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2CB_1429DBAD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76" r:id="rId2"/>
    <p:sldId id="715" r:id="rId3"/>
    <p:sldId id="278" r:id="rId4"/>
    <p:sldId id="714" r:id="rId5"/>
    <p:sldId id="716" r:id="rId6"/>
    <p:sldId id="719" r:id="rId7"/>
    <p:sldId id="717" r:id="rId8"/>
    <p:sldId id="312" r:id="rId9"/>
    <p:sldId id="308" r:id="rId10"/>
    <p:sldId id="690" r:id="rId11"/>
    <p:sldId id="722" r:id="rId12"/>
    <p:sldId id="721" r:id="rId13"/>
    <p:sldId id="720" r:id="rId14"/>
    <p:sldId id="287" r:id="rId15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76">
          <p15:clr>
            <a:srgbClr val="A4A3A4"/>
          </p15:clr>
        </p15:guide>
        <p15:guide id="2" orient="horz" pos="3156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59C92F-EECF-7B91-C59F-0F75297299BD}" name="Tawanda Stamps" initials="TS" userId="S::tawanda.stamps@alcosan.org::b4987fe5-1573-4dd7-b1a0-c52b620f2cd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Julia Spicher" initials="JS" lastIdx="16" clrIdx="0">
    <p:extLst>
      <p:ext uri="{19B8F6BF-5375-455C-9EA6-DF929625EA0E}">
        <p15:presenceInfo xmlns:p15="http://schemas.microsoft.com/office/powerpoint/2012/main" userId="Julia Spicher" providerId="None"/>
      </p:ext>
    </p:extLst>
  </p:cmAuthor>
  <p:cmAuthor id="4" name=" " initials="" lastIdx="10" clrIdx="1">
    <p:extLst>
      <p:ext uri="{19B8F6BF-5375-455C-9EA6-DF929625EA0E}">
        <p15:presenceInfo xmlns:p15="http://schemas.microsoft.com/office/powerpoint/2012/main" userId=" 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66"/>
    <a:srgbClr val="FF00FF"/>
    <a:srgbClr val="33CC33"/>
    <a:srgbClr val="AFD68E"/>
    <a:srgbClr val="3474A4"/>
    <a:srgbClr val="70AD47"/>
    <a:srgbClr val="003300"/>
    <a:srgbClr val="008000"/>
    <a:srgbClr val="99FF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85E3B-6E30-661B-345E-42F5FBA9716C}" v="12" dt="2026-09-29T17:37:19.386"/>
    <p1510:client id="{25FC3C3F-9FF3-EE14-FE9A-0ACF0B104972}" v="55" dt="2026-09-29T12:31:03.545"/>
    <p1510:client id="{2935252D-87D1-C0C2-0908-8D412CC8210E}" v="1" dt="2026-09-30T12:03:50.685"/>
    <p1510:client id="{4060F0AA-C542-A64B-2A1E-E03C0A605A8C}" v="390" dt="2026-09-29T17:36:17.835"/>
    <p1510:client id="{93D7F0BC-DEA6-E965-6286-E6A7598F1C09}" v="846" dt="2026-09-28T20:13:29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176"/>
        <p:guide orient="horz" pos="3156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modernComment_2CB_1429DBA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16AD442-E247-404D-ABCD-A68A9161CFBE}" authorId="{9159C92F-EECF-7B91-C59F-0F75297299BD}" created="2026-06-05T17:44:47.95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38287533" sldId="715"/>
      <ac:spMk id="3" creationId="{3198E6B0-637B-351D-3FFC-FEA22505CDFF}"/>
      <ac:txMk cp="81">
        <ac:context len="82" hash="353838191"/>
      </ac:txMk>
    </ac:txMkLst>
    <p188:pos x="2848909" y="2059782"/>
    <p188:txBody>
      <a:bodyPr/>
      <a:lstStyle/>
      <a:p>
        <a:r>
          <a:rPr lang="en-US"/>
          <a:t>Delete if not required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image" Target="../media/image10.sv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image" Target="../media/image10.sv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60768C-D1D7-4C2F-B558-57E7D86311E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9090E7-5F36-4BA4-8E1F-064724E9A64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 sufficient staff, equipment, and materials to perform work required to respond to utility location requests</a:t>
          </a:r>
        </a:p>
      </dgm:t>
    </dgm:pt>
    <dgm:pt modelId="{D5308C21-6DD8-460D-81B1-4F9F9AF54031}" type="parTrans" cxnId="{0B24447E-E6C1-4128-BEE6-1412E0B64AF8}">
      <dgm:prSet/>
      <dgm:spPr/>
      <dgm:t>
        <a:bodyPr/>
        <a:lstStyle/>
        <a:p>
          <a:endParaRPr lang="en-US"/>
        </a:p>
      </dgm:t>
    </dgm:pt>
    <dgm:pt modelId="{DFE4EF0C-CCFC-44FC-A97B-BB1F5911B692}" type="sibTrans" cxnId="{0B24447E-E6C1-4128-BEE6-1412E0B64AF8}">
      <dgm:prSet/>
      <dgm:spPr/>
      <dgm:t>
        <a:bodyPr/>
        <a:lstStyle/>
        <a:p>
          <a:endParaRPr lang="en-US"/>
        </a:p>
      </dgm:t>
    </dgm:pt>
    <dgm:pt modelId="{26EF0D94-6C76-4625-A8F7-93486CFC32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Manage utility tickets in Utilisphere or compatible software program</a:t>
          </a:r>
        </a:p>
      </dgm:t>
    </dgm:pt>
    <dgm:pt modelId="{B9083264-7B21-410B-8034-4501C446248D}" type="parTrans" cxnId="{3410C5AA-157C-41D9-8681-48286782DDB5}">
      <dgm:prSet/>
      <dgm:spPr/>
      <dgm:t>
        <a:bodyPr/>
        <a:lstStyle/>
        <a:p>
          <a:endParaRPr lang="en-US"/>
        </a:p>
      </dgm:t>
    </dgm:pt>
    <dgm:pt modelId="{BDB252D1-5821-478E-982A-BAEC5AC16D11}" type="sibTrans" cxnId="{3410C5AA-157C-41D9-8681-48286782DDB5}">
      <dgm:prSet/>
      <dgm:spPr/>
      <dgm:t>
        <a:bodyPr/>
        <a:lstStyle/>
        <a:p>
          <a:endParaRPr lang="en-US"/>
        </a:p>
      </dgm:t>
    </dgm:pt>
    <dgm:pt modelId="{F445BFF9-CB72-448E-A6DB-DF267B571A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Locate  ALCOSAN's facilities as required by the Pennsylvania Act 50, the "Underground Utility Line Protection Act."</a:t>
          </a:r>
        </a:p>
      </dgm:t>
    </dgm:pt>
    <dgm:pt modelId="{FEEE1095-D832-4339-AE43-2E9D4BF9FD6F}" type="parTrans" cxnId="{9746959E-2A52-4EDE-A87F-7EF42E37EA9F}">
      <dgm:prSet/>
      <dgm:spPr/>
      <dgm:t>
        <a:bodyPr/>
        <a:lstStyle/>
        <a:p>
          <a:endParaRPr lang="en-US"/>
        </a:p>
      </dgm:t>
    </dgm:pt>
    <dgm:pt modelId="{B899A54B-D109-4F00-A835-79C9DCD14377}" type="sibTrans" cxnId="{9746959E-2A52-4EDE-A87F-7EF42E37EA9F}">
      <dgm:prSet/>
      <dgm:spPr/>
      <dgm:t>
        <a:bodyPr/>
        <a:lstStyle/>
        <a:p>
          <a:endParaRPr lang="en-US"/>
        </a:p>
      </dgm:t>
    </dgm:pt>
    <dgm:pt modelId="{8C47BACD-6D6E-4031-B1A9-F830B82B8BC7}" type="pres">
      <dgm:prSet presAssocID="{6560768C-D1D7-4C2F-B558-57E7D86311E2}" presName="root" presStyleCnt="0">
        <dgm:presLayoutVars>
          <dgm:dir/>
          <dgm:resizeHandles val="exact"/>
        </dgm:presLayoutVars>
      </dgm:prSet>
      <dgm:spPr/>
    </dgm:pt>
    <dgm:pt modelId="{02726179-C093-485C-A58D-021F242D7431}" type="pres">
      <dgm:prSet presAssocID="{2B9090E7-5F36-4BA4-8E1F-064724E9A64A}" presName="compNode" presStyleCnt="0"/>
      <dgm:spPr/>
    </dgm:pt>
    <dgm:pt modelId="{C9B737BA-ADC5-4301-8DD8-254D71A9B294}" type="pres">
      <dgm:prSet presAssocID="{2B9090E7-5F36-4BA4-8E1F-064724E9A64A}" presName="bgRect" presStyleLbl="bgShp" presStyleIdx="0" presStyleCnt="3"/>
      <dgm:spPr/>
    </dgm:pt>
    <dgm:pt modelId="{6BF2F6D2-5A98-45C5-A97E-98F8E26032C3}" type="pres">
      <dgm:prSet presAssocID="{2B9090E7-5F36-4BA4-8E1F-064724E9A64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8AE207DD-6036-4982-8B84-D7007F2E4812}" type="pres">
      <dgm:prSet presAssocID="{2B9090E7-5F36-4BA4-8E1F-064724E9A64A}" presName="spaceRect" presStyleCnt="0"/>
      <dgm:spPr/>
    </dgm:pt>
    <dgm:pt modelId="{8D3AA7C9-D27A-4A9E-A355-B2BF3CBEC90E}" type="pres">
      <dgm:prSet presAssocID="{2B9090E7-5F36-4BA4-8E1F-064724E9A64A}" presName="parTx" presStyleLbl="revTx" presStyleIdx="0" presStyleCnt="3">
        <dgm:presLayoutVars>
          <dgm:chMax val="0"/>
          <dgm:chPref val="0"/>
        </dgm:presLayoutVars>
      </dgm:prSet>
      <dgm:spPr/>
    </dgm:pt>
    <dgm:pt modelId="{DFD69318-7EF5-4EC7-9C64-2124ED182061}" type="pres">
      <dgm:prSet presAssocID="{DFE4EF0C-CCFC-44FC-A97B-BB1F5911B692}" presName="sibTrans" presStyleCnt="0"/>
      <dgm:spPr/>
    </dgm:pt>
    <dgm:pt modelId="{3FD9FAD9-9ED8-4825-8D63-626DCD9B80FC}" type="pres">
      <dgm:prSet presAssocID="{26EF0D94-6C76-4625-A8F7-93486CFC326D}" presName="compNode" presStyleCnt="0"/>
      <dgm:spPr/>
    </dgm:pt>
    <dgm:pt modelId="{F69567E3-C2ED-49EF-954B-C8B7887519C9}" type="pres">
      <dgm:prSet presAssocID="{26EF0D94-6C76-4625-A8F7-93486CFC326D}" presName="bgRect" presStyleLbl="bgShp" presStyleIdx="1" presStyleCnt="3"/>
      <dgm:spPr/>
    </dgm:pt>
    <dgm:pt modelId="{E9F46412-ACFD-4C90-8C44-5543662CE459}" type="pres">
      <dgm:prSet presAssocID="{26EF0D94-6C76-4625-A8F7-93486CFC326D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96AE68F-74E4-4486-94F9-298A204D2237}" type="pres">
      <dgm:prSet presAssocID="{26EF0D94-6C76-4625-A8F7-93486CFC326D}" presName="spaceRect" presStyleCnt="0"/>
      <dgm:spPr/>
    </dgm:pt>
    <dgm:pt modelId="{3416BE3F-A2A0-46C5-BBCA-A88F9C87AB86}" type="pres">
      <dgm:prSet presAssocID="{26EF0D94-6C76-4625-A8F7-93486CFC326D}" presName="parTx" presStyleLbl="revTx" presStyleIdx="1" presStyleCnt="3">
        <dgm:presLayoutVars>
          <dgm:chMax val="0"/>
          <dgm:chPref val="0"/>
        </dgm:presLayoutVars>
      </dgm:prSet>
      <dgm:spPr/>
    </dgm:pt>
    <dgm:pt modelId="{E67907CA-6756-4E4D-8ED7-693A1A5D7C70}" type="pres">
      <dgm:prSet presAssocID="{BDB252D1-5821-478E-982A-BAEC5AC16D11}" presName="sibTrans" presStyleCnt="0"/>
      <dgm:spPr/>
    </dgm:pt>
    <dgm:pt modelId="{4A4F694E-539B-472B-BD6A-D9A152F78C47}" type="pres">
      <dgm:prSet presAssocID="{F445BFF9-CB72-448E-A6DB-DF267B571A92}" presName="compNode" presStyleCnt="0"/>
      <dgm:spPr/>
    </dgm:pt>
    <dgm:pt modelId="{6B6642EA-34AC-4BF5-91C0-0808453715AF}" type="pres">
      <dgm:prSet presAssocID="{F445BFF9-CB72-448E-A6DB-DF267B571A92}" presName="bgRect" presStyleLbl="bgShp" presStyleIdx="2" presStyleCnt="3"/>
      <dgm:spPr/>
    </dgm:pt>
    <dgm:pt modelId="{DB824992-A1D9-4635-B520-8A9DA697F0FC}" type="pres">
      <dgm:prSet presAssocID="{F445BFF9-CB72-448E-A6DB-DF267B571A9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in"/>
        </a:ext>
      </dgm:extLst>
    </dgm:pt>
    <dgm:pt modelId="{CA56618F-F451-44DB-9050-43DD31C4C2B6}" type="pres">
      <dgm:prSet presAssocID="{F445BFF9-CB72-448E-A6DB-DF267B571A92}" presName="spaceRect" presStyleCnt="0"/>
      <dgm:spPr/>
    </dgm:pt>
    <dgm:pt modelId="{A14E8B09-AA14-4BD2-9CB4-025BAD23C25B}" type="pres">
      <dgm:prSet presAssocID="{F445BFF9-CB72-448E-A6DB-DF267B571A9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FC30916-0192-4C58-96AC-28209DD595AF}" type="presOf" srcId="{F445BFF9-CB72-448E-A6DB-DF267B571A92}" destId="{A14E8B09-AA14-4BD2-9CB4-025BAD23C25B}" srcOrd="0" destOrd="0" presId="urn:microsoft.com/office/officeart/2018/2/layout/IconVerticalSolidList"/>
    <dgm:cxn modelId="{FC021F38-F2A2-4FA1-86F1-C8A3553CCF78}" type="presOf" srcId="{6560768C-D1D7-4C2F-B558-57E7D86311E2}" destId="{8C47BACD-6D6E-4031-B1A9-F830B82B8BC7}" srcOrd="0" destOrd="0" presId="urn:microsoft.com/office/officeart/2018/2/layout/IconVerticalSolidList"/>
    <dgm:cxn modelId="{0B24447E-E6C1-4128-BEE6-1412E0B64AF8}" srcId="{6560768C-D1D7-4C2F-B558-57E7D86311E2}" destId="{2B9090E7-5F36-4BA4-8E1F-064724E9A64A}" srcOrd="0" destOrd="0" parTransId="{D5308C21-6DD8-460D-81B1-4F9F9AF54031}" sibTransId="{DFE4EF0C-CCFC-44FC-A97B-BB1F5911B692}"/>
    <dgm:cxn modelId="{9746959E-2A52-4EDE-A87F-7EF42E37EA9F}" srcId="{6560768C-D1D7-4C2F-B558-57E7D86311E2}" destId="{F445BFF9-CB72-448E-A6DB-DF267B571A92}" srcOrd="2" destOrd="0" parTransId="{FEEE1095-D832-4339-AE43-2E9D4BF9FD6F}" sibTransId="{B899A54B-D109-4F00-A835-79C9DCD14377}"/>
    <dgm:cxn modelId="{AD7015A9-70CB-403A-B1DE-F8524BFC60CA}" type="presOf" srcId="{2B9090E7-5F36-4BA4-8E1F-064724E9A64A}" destId="{8D3AA7C9-D27A-4A9E-A355-B2BF3CBEC90E}" srcOrd="0" destOrd="0" presId="urn:microsoft.com/office/officeart/2018/2/layout/IconVerticalSolidList"/>
    <dgm:cxn modelId="{3410C5AA-157C-41D9-8681-48286782DDB5}" srcId="{6560768C-D1D7-4C2F-B558-57E7D86311E2}" destId="{26EF0D94-6C76-4625-A8F7-93486CFC326D}" srcOrd="1" destOrd="0" parTransId="{B9083264-7B21-410B-8034-4501C446248D}" sibTransId="{BDB252D1-5821-478E-982A-BAEC5AC16D11}"/>
    <dgm:cxn modelId="{F293D3D6-2F41-408A-9FCC-4D5FAFA9C49E}" type="presOf" srcId="{26EF0D94-6C76-4625-A8F7-93486CFC326D}" destId="{3416BE3F-A2A0-46C5-BBCA-A88F9C87AB86}" srcOrd="0" destOrd="0" presId="urn:microsoft.com/office/officeart/2018/2/layout/IconVerticalSolidList"/>
    <dgm:cxn modelId="{13A650A1-4ABE-4F7C-80E7-FF2185739FB9}" type="presParOf" srcId="{8C47BACD-6D6E-4031-B1A9-F830B82B8BC7}" destId="{02726179-C093-485C-A58D-021F242D7431}" srcOrd="0" destOrd="0" presId="urn:microsoft.com/office/officeart/2018/2/layout/IconVerticalSolidList"/>
    <dgm:cxn modelId="{F1490088-3922-4F10-AD6E-5C530574CC02}" type="presParOf" srcId="{02726179-C093-485C-A58D-021F242D7431}" destId="{C9B737BA-ADC5-4301-8DD8-254D71A9B294}" srcOrd="0" destOrd="0" presId="urn:microsoft.com/office/officeart/2018/2/layout/IconVerticalSolidList"/>
    <dgm:cxn modelId="{B1FB690D-A296-44D6-92F8-3D4C20E0227A}" type="presParOf" srcId="{02726179-C093-485C-A58D-021F242D7431}" destId="{6BF2F6D2-5A98-45C5-A97E-98F8E26032C3}" srcOrd="1" destOrd="0" presId="urn:microsoft.com/office/officeart/2018/2/layout/IconVerticalSolidList"/>
    <dgm:cxn modelId="{0369DB43-A877-4E61-8340-36FF72899E0B}" type="presParOf" srcId="{02726179-C093-485C-A58D-021F242D7431}" destId="{8AE207DD-6036-4982-8B84-D7007F2E4812}" srcOrd="2" destOrd="0" presId="urn:microsoft.com/office/officeart/2018/2/layout/IconVerticalSolidList"/>
    <dgm:cxn modelId="{44E27AD9-B172-4F58-AD76-BA2DD071423D}" type="presParOf" srcId="{02726179-C093-485C-A58D-021F242D7431}" destId="{8D3AA7C9-D27A-4A9E-A355-B2BF3CBEC90E}" srcOrd="3" destOrd="0" presId="urn:microsoft.com/office/officeart/2018/2/layout/IconVerticalSolidList"/>
    <dgm:cxn modelId="{CC1B5150-3140-4F66-98D3-100C67022F9D}" type="presParOf" srcId="{8C47BACD-6D6E-4031-B1A9-F830B82B8BC7}" destId="{DFD69318-7EF5-4EC7-9C64-2124ED182061}" srcOrd="1" destOrd="0" presId="urn:microsoft.com/office/officeart/2018/2/layout/IconVerticalSolidList"/>
    <dgm:cxn modelId="{49455159-F500-40B2-8991-0A97B5FC5800}" type="presParOf" srcId="{8C47BACD-6D6E-4031-B1A9-F830B82B8BC7}" destId="{3FD9FAD9-9ED8-4825-8D63-626DCD9B80FC}" srcOrd="2" destOrd="0" presId="urn:microsoft.com/office/officeart/2018/2/layout/IconVerticalSolidList"/>
    <dgm:cxn modelId="{1ECCA82D-E04E-47F8-92EF-82CD4274ECD7}" type="presParOf" srcId="{3FD9FAD9-9ED8-4825-8D63-626DCD9B80FC}" destId="{F69567E3-C2ED-49EF-954B-C8B7887519C9}" srcOrd="0" destOrd="0" presId="urn:microsoft.com/office/officeart/2018/2/layout/IconVerticalSolidList"/>
    <dgm:cxn modelId="{E8CCB0EE-CA8D-4F21-8245-90B9A9770A24}" type="presParOf" srcId="{3FD9FAD9-9ED8-4825-8D63-626DCD9B80FC}" destId="{E9F46412-ACFD-4C90-8C44-5543662CE459}" srcOrd="1" destOrd="0" presId="urn:microsoft.com/office/officeart/2018/2/layout/IconVerticalSolidList"/>
    <dgm:cxn modelId="{8DD8BF83-A5D5-451D-AC01-239B8DCD0B52}" type="presParOf" srcId="{3FD9FAD9-9ED8-4825-8D63-626DCD9B80FC}" destId="{996AE68F-74E4-4486-94F9-298A204D2237}" srcOrd="2" destOrd="0" presId="urn:microsoft.com/office/officeart/2018/2/layout/IconVerticalSolidList"/>
    <dgm:cxn modelId="{8A4F7091-F58F-4BD2-8986-471FAB582F32}" type="presParOf" srcId="{3FD9FAD9-9ED8-4825-8D63-626DCD9B80FC}" destId="{3416BE3F-A2A0-46C5-BBCA-A88F9C87AB86}" srcOrd="3" destOrd="0" presId="urn:microsoft.com/office/officeart/2018/2/layout/IconVerticalSolidList"/>
    <dgm:cxn modelId="{EEFCE38F-69B1-4D7E-907E-E59845C595D2}" type="presParOf" srcId="{8C47BACD-6D6E-4031-B1A9-F830B82B8BC7}" destId="{E67907CA-6756-4E4D-8ED7-693A1A5D7C70}" srcOrd="3" destOrd="0" presId="urn:microsoft.com/office/officeart/2018/2/layout/IconVerticalSolidList"/>
    <dgm:cxn modelId="{C5D7B3EE-5333-4076-87F8-034EC5EB8EFA}" type="presParOf" srcId="{8C47BACD-6D6E-4031-B1A9-F830B82B8BC7}" destId="{4A4F694E-539B-472B-BD6A-D9A152F78C47}" srcOrd="4" destOrd="0" presId="urn:microsoft.com/office/officeart/2018/2/layout/IconVerticalSolidList"/>
    <dgm:cxn modelId="{2CD372B8-77F7-4C09-8C7F-D6E9569D4DD5}" type="presParOf" srcId="{4A4F694E-539B-472B-BD6A-D9A152F78C47}" destId="{6B6642EA-34AC-4BF5-91C0-0808453715AF}" srcOrd="0" destOrd="0" presId="urn:microsoft.com/office/officeart/2018/2/layout/IconVerticalSolidList"/>
    <dgm:cxn modelId="{75A7D28A-9281-4EF8-B89A-DAF246860686}" type="presParOf" srcId="{4A4F694E-539B-472B-BD6A-D9A152F78C47}" destId="{DB824992-A1D9-4635-B520-8A9DA697F0FC}" srcOrd="1" destOrd="0" presId="urn:microsoft.com/office/officeart/2018/2/layout/IconVerticalSolidList"/>
    <dgm:cxn modelId="{9812C9EE-2434-472B-A39B-50EEA33B7D51}" type="presParOf" srcId="{4A4F694E-539B-472B-BD6A-D9A152F78C47}" destId="{CA56618F-F451-44DB-9050-43DD31C4C2B6}" srcOrd="2" destOrd="0" presId="urn:microsoft.com/office/officeart/2018/2/layout/IconVerticalSolidList"/>
    <dgm:cxn modelId="{2A2E830C-3E17-4D1D-8F1A-ABFC3E5D20BA}" type="presParOf" srcId="{4A4F694E-539B-472B-BD6A-D9A152F78C47}" destId="{A14E8B09-AA14-4BD2-9CB4-025BAD23C25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3A48E0-7091-4F3A-A371-02857EC6B55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C9E917-C9FB-4882-97BD-5C308D36A7C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Manage AlCOSAN's location maps according to ALCOSAN Policy</a:t>
          </a:r>
        </a:p>
      </dgm:t>
    </dgm:pt>
    <dgm:pt modelId="{7914C2E3-F0DC-4AF3-8F0C-51F648A122F1}" type="parTrans" cxnId="{6D536AE5-F775-4E1F-B2A9-3D661B2685D5}">
      <dgm:prSet/>
      <dgm:spPr/>
      <dgm:t>
        <a:bodyPr/>
        <a:lstStyle/>
        <a:p>
          <a:endParaRPr lang="en-US"/>
        </a:p>
      </dgm:t>
    </dgm:pt>
    <dgm:pt modelId="{0B7F247D-745F-436B-9643-8504F20A276F}" type="sibTrans" cxnId="{6D536AE5-F775-4E1F-B2A9-3D661B2685D5}">
      <dgm:prSet/>
      <dgm:spPr/>
      <dgm:t>
        <a:bodyPr/>
        <a:lstStyle/>
        <a:p>
          <a:endParaRPr lang="en-US"/>
        </a:p>
      </dgm:t>
    </dgm:pt>
    <dgm:pt modelId="{F2280002-6CF2-4087-84F4-7359483456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Notify the excavator of the presence of identifiable, but unlocatable facilities with disclaimer</a:t>
          </a:r>
        </a:p>
      </dgm:t>
    </dgm:pt>
    <dgm:pt modelId="{09F7560B-AA92-462D-AF0E-AF9A28B55E05}" type="parTrans" cxnId="{85144A8C-F412-45AE-9D95-CF1251E0B0D1}">
      <dgm:prSet/>
      <dgm:spPr/>
      <dgm:t>
        <a:bodyPr/>
        <a:lstStyle/>
        <a:p>
          <a:endParaRPr lang="en-US"/>
        </a:p>
      </dgm:t>
    </dgm:pt>
    <dgm:pt modelId="{F9DC39DD-58C1-4DEA-9492-D491C2214631}" type="sibTrans" cxnId="{85144A8C-F412-45AE-9D95-CF1251E0B0D1}">
      <dgm:prSet/>
      <dgm:spPr/>
      <dgm:t>
        <a:bodyPr/>
        <a:lstStyle/>
        <a:p>
          <a:endParaRPr lang="en-US"/>
        </a:p>
      </dgm:t>
    </dgm:pt>
    <dgm:pt modelId="{B6DAFAEA-AEA0-4E07-953B-126C82D548C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 photos for all field marked utilities for each applicable ticket</a:t>
          </a:r>
        </a:p>
      </dgm:t>
    </dgm:pt>
    <dgm:pt modelId="{E95BFE4C-C14A-4C8D-BD2B-B021F8A31855}" type="parTrans" cxnId="{8AC2BB8D-B7C6-4598-B3E6-1D0E7879D401}">
      <dgm:prSet/>
      <dgm:spPr/>
      <dgm:t>
        <a:bodyPr/>
        <a:lstStyle/>
        <a:p>
          <a:endParaRPr lang="en-US"/>
        </a:p>
      </dgm:t>
    </dgm:pt>
    <dgm:pt modelId="{FD45CA54-8B8F-457B-8705-5493A21A65F0}" type="sibTrans" cxnId="{8AC2BB8D-B7C6-4598-B3E6-1D0E7879D401}">
      <dgm:prSet/>
      <dgm:spPr/>
      <dgm:t>
        <a:bodyPr/>
        <a:lstStyle/>
        <a:p>
          <a:endParaRPr lang="en-US"/>
        </a:p>
      </dgm:t>
    </dgm:pt>
    <dgm:pt modelId="{A5917FD9-A43C-4E70-A152-B59529C650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Maintain records of all requests for three(3) years</a:t>
          </a:r>
        </a:p>
      </dgm:t>
    </dgm:pt>
    <dgm:pt modelId="{51011C93-F43D-4EEC-985C-C8D626157A8B}" type="parTrans" cxnId="{196CD4BB-254D-4DA6-9CAC-048A395F3A29}">
      <dgm:prSet/>
      <dgm:spPr/>
      <dgm:t>
        <a:bodyPr/>
        <a:lstStyle/>
        <a:p>
          <a:endParaRPr lang="en-US"/>
        </a:p>
      </dgm:t>
    </dgm:pt>
    <dgm:pt modelId="{5EEAD7FD-3CD2-4876-8CC8-29C29888F256}" type="sibTrans" cxnId="{196CD4BB-254D-4DA6-9CAC-048A395F3A29}">
      <dgm:prSet/>
      <dgm:spPr/>
      <dgm:t>
        <a:bodyPr/>
        <a:lstStyle/>
        <a:p>
          <a:endParaRPr lang="en-US"/>
        </a:p>
      </dgm:t>
    </dgm:pt>
    <dgm:pt modelId="{747171CA-DBD1-4B5C-82EA-5802815BF50A}" type="pres">
      <dgm:prSet presAssocID="{E23A48E0-7091-4F3A-A371-02857EC6B55F}" presName="root" presStyleCnt="0">
        <dgm:presLayoutVars>
          <dgm:dir/>
          <dgm:resizeHandles val="exact"/>
        </dgm:presLayoutVars>
      </dgm:prSet>
      <dgm:spPr/>
    </dgm:pt>
    <dgm:pt modelId="{CBDCB2DC-C3BB-4010-B459-535013FC8243}" type="pres">
      <dgm:prSet presAssocID="{FFC9E917-C9FB-4882-97BD-5C308D36A7CF}" presName="compNode" presStyleCnt="0"/>
      <dgm:spPr/>
    </dgm:pt>
    <dgm:pt modelId="{66411B99-B680-475F-B108-F8831478867B}" type="pres">
      <dgm:prSet presAssocID="{FFC9E917-C9FB-4882-97BD-5C308D36A7CF}" presName="bgRect" presStyleLbl="bgShp" presStyleIdx="0" presStyleCnt="4"/>
      <dgm:spPr/>
    </dgm:pt>
    <dgm:pt modelId="{1921A84F-9A10-4542-9482-13BF6B7BECB3}" type="pres">
      <dgm:prSet presAssocID="{FFC9E917-C9FB-4882-97BD-5C308D36A7C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0E6576E2-9524-46AA-B10F-4D95314D232C}" type="pres">
      <dgm:prSet presAssocID="{FFC9E917-C9FB-4882-97BD-5C308D36A7CF}" presName="spaceRect" presStyleCnt="0"/>
      <dgm:spPr/>
    </dgm:pt>
    <dgm:pt modelId="{5BBBEA91-0003-4F91-B7CA-5DE6ADBBCADC}" type="pres">
      <dgm:prSet presAssocID="{FFC9E917-C9FB-4882-97BD-5C308D36A7CF}" presName="parTx" presStyleLbl="revTx" presStyleIdx="0" presStyleCnt="4">
        <dgm:presLayoutVars>
          <dgm:chMax val="0"/>
          <dgm:chPref val="0"/>
        </dgm:presLayoutVars>
      </dgm:prSet>
      <dgm:spPr/>
    </dgm:pt>
    <dgm:pt modelId="{3D6B0C3B-58B0-44C9-AF61-7FADB7354A69}" type="pres">
      <dgm:prSet presAssocID="{0B7F247D-745F-436B-9643-8504F20A276F}" presName="sibTrans" presStyleCnt="0"/>
      <dgm:spPr/>
    </dgm:pt>
    <dgm:pt modelId="{DF10112B-3B56-4B27-B918-396CFE5BD180}" type="pres">
      <dgm:prSet presAssocID="{F2280002-6CF2-4087-84F4-73594834561D}" presName="compNode" presStyleCnt="0"/>
      <dgm:spPr/>
    </dgm:pt>
    <dgm:pt modelId="{2F648214-3806-4FB1-9AFD-8CB7D6EF3B26}" type="pres">
      <dgm:prSet presAssocID="{F2280002-6CF2-4087-84F4-73594834561D}" presName="bgRect" presStyleLbl="bgShp" presStyleIdx="1" presStyleCnt="4"/>
      <dgm:spPr/>
    </dgm:pt>
    <dgm:pt modelId="{B3835340-ED20-4C6F-8247-AEBB3D52F2B2}" type="pres">
      <dgm:prSet presAssocID="{F2280002-6CF2-4087-84F4-73594834561D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5CD1E1F5-5BF3-404C-ABF9-06299CE58F35}" type="pres">
      <dgm:prSet presAssocID="{F2280002-6CF2-4087-84F4-73594834561D}" presName="spaceRect" presStyleCnt="0"/>
      <dgm:spPr/>
    </dgm:pt>
    <dgm:pt modelId="{AE5CCFFB-2CF7-44DE-A281-7D93CC783CB5}" type="pres">
      <dgm:prSet presAssocID="{F2280002-6CF2-4087-84F4-73594834561D}" presName="parTx" presStyleLbl="revTx" presStyleIdx="1" presStyleCnt="4">
        <dgm:presLayoutVars>
          <dgm:chMax val="0"/>
          <dgm:chPref val="0"/>
        </dgm:presLayoutVars>
      </dgm:prSet>
      <dgm:spPr/>
    </dgm:pt>
    <dgm:pt modelId="{8E2B3750-9F08-4377-9ECB-E27A85188688}" type="pres">
      <dgm:prSet presAssocID="{F9DC39DD-58C1-4DEA-9492-D491C2214631}" presName="sibTrans" presStyleCnt="0"/>
      <dgm:spPr/>
    </dgm:pt>
    <dgm:pt modelId="{1603AF0F-8FB4-4BEC-8B78-971E4E1773D8}" type="pres">
      <dgm:prSet presAssocID="{B6DAFAEA-AEA0-4E07-953B-126C82D548C2}" presName="compNode" presStyleCnt="0"/>
      <dgm:spPr/>
    </dgm:pt>
    <dgm:pt modelId="{7E2FBACF-5510-47F9-B60F-890F20297537}" type="pres">
      <dgm:prSet presAssocID="{B6DAFAEA-AEA0-4E07-953B-126C82D548C2}" presName="bgRect" presStyleLbl="bgShp" presStyleIdx="2" presStyleCnt="4"/>
      <dgm:spPr/>
    </dgm:pt>
    <dgm:pt modelId="{DD0F6C84-CE05-476B-A1D9-A8F28B0B48BA}" type="pres">
      <dgm:prSet presAssocID="{B6DAFAEA-AEA0-4E07-953B-126C82D548C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mera"/>
        </a:ext>
      </dgm:extLst>
    </dgm:pt>
    <dgm:pt modelId="{F27C109C-3930-4CC5-877F-F1FECFFE0299}" type="pres">
      <dgm:prSet presAssocID="{B6DAFAEA-AEA0-4E07-953B-126C82D548C2}" presName="spaceRect" presStyleCnt="0"/>
      <dgm:spPr/>
    </dgm:pt>
    <dgm:pt modelId="{B59F85D5-4D73-42C7-A808-ECAC9F000C36}" type="pres">
      <dgm:prSet presAssocID="{B6DAFAEA-AEA0-4E07-953B-126C82D548C2}" presName="parTx" presStyleLbl="revTx" presStyleIdx="2" presStyleCnt="4">
        <dgm:presLayoutVars>
          <dgm:chMax val="0"/>
          <dgm:chPref val="0"/>
        </dgm:presLayoutVars>
      </dgm:prSet>
      <dgm:spPr/>
    </dgm:pt>
    <dgm:pt modelId="{92C68D34-04B9-4C0B-8108-2A367A4D28C1}" type="pres">
      <dgm:prSet presAssocID="{FD45CA54-8B8F-457B-8705-5493A21A65F0}" presName="sibTrans" presStyleCnt="0"/>
      <dgm:spPr/>
    </dgm:pt>
    <dgm:pt modelId="{08BA9EC0-2AF3-48B2-8563-5730FD2E9E6E}" type="pres">
      <dgm:prSet presAssocID="{A5917FD9-A43C-4E70-A152-B59529C650CC}" presName="compNode" presStyleCnt="0"/>
      <dgm:spPr/>
    </dgm:pt>
    <dgm:pt modelId="{A2AD1A36-8162-4AC6-B9E6-C8A4A9FE9777}" type="pres">
      <dgm:prSet presAssocID="{A5917FD9-A43C-4E70-A152-B59529C650CC}" presName="bgRect" presStyleLbl="bgShp" presStyleIdx="3" presStyleCnt="4"/>
      <dgm:spPr/>
    </dgm:pt>
    <dgm:pt modelId="{5B5703BD-C2E1-4398-82D9-B55FFAFD98FF}" type="pres">
      <dgm:prSet presAssocID="{A5917FD9-A43C-4E70-A152-B59529C650C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D55B326B-0929-4E11-9C9B-ADA3F3E2A921}" type="pres">
      <dgm:prSet presAssocID="{A5917FD9-A43C-4E70-A152-B59529C650CC}" presName="spaceRect" presStyleCnt="0"/>
      <dgm:spPr/>
    </dgm:pt>
    <dgm:pt modelId="{AC433F7C-C70F-4C80-8C52-5CF2644F9A96}" type="pres">
      <dgm:prSet presAssocID="{A5917FD9-A43C-4E70-A152-B59529C650C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3E67F04-3775-4C25-9CB0-E5A72122AAF7}" type="presOf" srcId="{E23A48E0-7091-4F3A-A371-02857EC6B55F}" destId="{747171CA-DBD1-4B5C-82EA-5802815BF50A}" srcOrd="0" destOrd="0" presId="urn:microsoft.com/office/officeart/2018/2/layout/IconVerticalSolidList"/>
    <dgm:cxn modelId="{D843C304-F0E7-41DD-B71B-E0C8AC7A7749}" type="presOf" srcId="{F2280002-6CF2-4087-84F4-73594834561D}" destId="{AE5CCFFB-2CF7-44DE-A281-7D93CC783CB5}" srcOrd="0" destOrd="0" presId="urn:microsoft.com/office/officeart/2018/2/layout/IconVerticalSolidList"/>
    <dgm:cxn modelId="{A54BB40D-F9D9-4E9F-AD0B-63A0AD7B1F52}" type="presOf" srcId="{A5917FD9-A43C-4E70-A152-B59529C650CC}" destId="{AC433F7C-C70F-4C80-8C52-5CF2644F9A96}" srcOrd="0" destOrd="0" presId="urn:microsoft.com/office/officeart/2018/2/layout/IconVerticalSolidList"/>
    <dgm:cxn modelId="{010B927C-7ADC-418A-9BC4-164A73E76748}" type="presOf" srcId="{B6DAFAEA-AEA0-4E07-953B-126C82D548C2}" destId="{B59F85D5-4D73-42C7-A808-ECAC9F000C36}" srcOrd="0" destOrd="0" presId="urn:microsoft.com/office/officeart/2018/2/layout/IconVerticalSolidList"/>
    <dgm:cxn modelId="{85144A8C-F412-45AE-9D95-CF1251E0B0D1}" srcId="{E23A48E0-7091-4F3A-A371-02857EC6B55F}" destId="{F2280002-6CF2-4087-84F4-73594834561D}" srcOrd="1" destOrd="0" parTransId="{09F7560B-AA92-462D-AF0E-AF9A28B55E05}" sibTransId="{F9DC39DD-58C1-4DEA-9492-D491C2214631}"/>
    <dgm:cxn modelId="{8AC2BB8D-B7C6-4598-B3E6-1D0E7879D401}" srcId="{E23A48E0-7091-4F3A-A371-02857EC6B55F}" destId="{B6DAFAEA-AEA0-4E07-953B-126C82D548C2}" srcOrd="2" destOrd="0" parTransId="{E95BFE4C-C14A-4C8D-BD2B-B021F8A31855}" sibTransId="{FD45CA54-8B8F-457B-8705-5493A21A65F0}"/>
    <dgm:cxn modelId="{196CD4BB-254D-4DA6-9CAC-048A395F3A29}" srcId="{E23A48E0-7091-4F3A-A371-02857EC6B55F}" destId="{A5917FD9-A43C-4E70-A152-B59529C650CC}" srcOrd="3" destOrd="0" parTransId="{51011C93-F43D-4EEC-985C-C8D626157A8B}" sibTransId="{5EEAD7FD-3CD2-4876-8CC8-29C29888F256}"/>
    <dgm:cxn modelId="{2861E8DF-6F16-4035-BA50-9E53A13796EB}" type="presOf" srcId="{FFC9E917-C9FB-4882-97BD-5C308D36A7CF}" destId="{5BBBEA91-0003-4F91-B7CA-5DE6ADBBCADC}" srcOrd="0" destOrd="0" presId="urn:microsoft.com/office/officeart/2018/2/layout/IconVerticalSolidList"/>
    <dgm:cxn modelId="{6D536AE5-F775-4E1F-B2A9-3D661B2685D5}" srcId="{E23A48E0-7091-4F3A-A371-02857EC6B55F}" destId="{FFC9E917-C9FB-4882-97BD-5C308D36A7CF}" srcOrd="0" destOrd="0" parTransId="{7914C2E3-F0DC-4AF3-8F0C-51F648A122F1}" sibTransId="{0B7F247D-745F-436B-9643-8504F20A276F}"/>
    <dgm:cxn modelId="{CFE836C9-414D-4F4B-A055-6DB881AE89DB}" type="presParOf" srcId="{747171CA-DBD1-4B5C-82EA-5802815BF50A}" destId="{CBDCB2DC-C3BB-4010-B459-535013FC8243}" srcOrd="0" destOrd="0" presId="urn:microsoft.com/office/officeart/2018/2/layout/IconVerticalSolidList"/>
    <dgm:cxn modelId="{EBFA4CEA-9B14-4E25-BB9F-EAC59F6E7FE8}" type="presParOf" srcId="{CBDCB2DC-C3BB-4010-B459-535013FC8243}" destId="{66411B99-B680-475F-B108-F8831478867B}" srcOrd="0" destOrd="0" presId="urn:microsoft.com/office/officeart/2018/2/layout/IconVerticalSolidList"/>
    <dgm:cxn modelId="{206B5F22-BB16-4EB1-B12C-C9A17C5E2D2A}" type="presParOf" srcId="{CBDCB2DC-C3BB-4010-B459-535013FC8243}" destId="{1921A84F-9A10-4542-9482-13BF6B7BECB3}" srcOrd="1" destOrd="0" presId="urn:microsoft.com/office/officeart/2018/2/layout/IconVerticalSolidList"/>
    <dgm:cxn modelId="{6EFB820D-647D-45DB-84C0-58021196BF23}" type="presParOf" srcId="{CBDCB2DC-C3BB-4010-B459-535013FC8243}" destId="{0E6576E2-9524-46AA-B10F-4D95314D232C}" srcOrd="2" destOrd="0" presId="urn:microsoft.com/office/officeart/2018/2/layout/IconVerticalSolidList"/>
    <dgm:cxn modelId="{B6A9936F-CCD4-4D80-A834-DB83E78BF423}" type="presParOf" srcId="{CBDCB2DC-C3BB-4010-B459-535013FC8243}" destId="{5BBBEA91-0003-4F91-B7CA-5DE6ADBBCADC}" srcOrd="3" destOrd="0" presId="urn:microsoft.com/office/officeart/2018/2/layout/IconVerticalSolidList"/>
    <dgm:cxn modelId="{37C4F470-36C9-490F-BABC-EEFB108E791F}" type="presParOf" srcId="{747171CA-DBD1-4B5C-82EA-5802815BF50A}" destId="{3D6B0C3B-58B0-44C9-AF61-7FADB7354A69}" srcOrd="1" destOrd="0" presId="urn:microsoft.com/office/officeart/2018/2/layout/IconVerticalSolidList"/>
    <dgm:cxn modelId="{4EB62F51-3F64-4FC9-9F8D-8A73AAC194D5}" type="presParOf" srcId="{747171CA-DBD1-4B5C-82EA-5802815BF50A}" destId="{DF10112B-3B56-4B27-B918-396CFE5BD180}" srcOrd="2" destOrd="0" presId="urn:microsoft.com/office/officeart/2018/2/layout/IconVerticalSolidList"/>
    <dgm:cxn modelId="{9F62A167-A593-4919-A226-23C64B67E0E3}" type="presParOf" srcId="{DF10112B-3B56-4B27-B918-396CFE5BD180}" destId="{2F648214-3806-4FB1-9AFD-8CB7D6EF3B26}" srcOrd="0" destOrd="0" presId="urn:microsoft.com/office/officeart/2018/2/layout/IconVerticalSolidList"/>
    <dgm:cxn modelId="{B3FEFA9B-20FF-4428-B417-26D0873545EE}" type="presParOf" srcId="{DF10112B-3B56-4B27-B918-396CFE5BD180}" destId="{B3835340-ED20-4C6F-8247-AEBB3D52F2B2}" srcOrd="1" destOrd="0" presId="urn:microsoft.com/office/officeart/2018/2/layout/IconVerticalSolidList"/>
    <dgm:cxn modelId="{56377D3E-54A5-4656-877F-3C1D527251D1}" type="presParOf" srcId="{DF10112B-3B56-4B27-B918-396CFE5BD180}" destId="{5CD1E1F5-5BF3-404C-ABF9-06299CE58F35}" srcOrd="2" destOrd="0" presId="urn:microsoft.com/office/officeart/2018/2/layout/IconVerticalSolidList"/>
    <dgm:cxn modelId="{14EC534C-B6DC-4D01-BBC4-EE677513D5DA}" type="presParOf" srcId="{DF10112B-3B56-4B27-B918-396CFE5BD180}" destId="{AE5CCFFB-2CF7-44DE-A281-7D93CC783CB5}" srcOrd="3" destOrd="0" presId="urn:microsoft.com/office/officeart/2018/2/layout/IconVerticalSolidList"/>
    <dgm:cxn modelId="{40BAA59B-0623-4D16-8BD5-8DF03AAD93D2}" type="presParOf" srcId="{747171CA-DBD1-4B5C-82EA-5802815BF50A}" destId="{8E2B3750-9F08-4377-9ECB-E27A85188688}" srcOrd="3" destOrd="0" presId="urn:microsoft.com/office/officeart/2018/2/layout/IconVerticalSolidList"/>
    <dgm:cxn modelId="{BEA98F98-A334-4380-8ED8-BF3FB45BA273}" type="presParOf" srcId="{747171CA-DBD1-4B5C-82EA-5802815BF50A}" destId="{1603AF0F-8FB4-4BEC-8B78-971E4E1773D8}" srcOrd="4" destOrd="0" presId="urn:microsoft.com/office/officeart/2018/2/layout/IconVerticalSolidList"/>
    <dgm:cxn modelId="{8E8D3BF5-D18B-4142-86D7-19195E2C5588}" type="presParOf" srcId="{1603AF0F-8FB4-4BEC-8B78-971E4E1773D8}" destId="{7E2FBACF-5510-47F9-B60F-890F20297537}" srcOrd="0" destOrd="0" presId="urn:microsoft.com/office/officeart/2018/2/layout/IconVerticalSolidList"/>
    <dgm:cxn modelId="{AEBD090F-4A1A-464E-8ECC-9056550CB606}" type="presParOf" srcId="{1603AF0F-8FB4-4BEC-8B78-971E4E1773D8}" destId="{DD0F6C84-CE05-476B-A1D9-A8F28B0B48BA}" srcOrd="1" destOrd="0" presId="urn:microsoft.com/office/officeart/2018/2/layout/IconVerticalSolidList"/>
    <dgm:cxn modelId="{F6B1F780-4919-42DB-BE6A-B4689D9BB0E0}" type="presParOf" srcId="{1603AF0F-8FB4-4BEC-8B78-971E4E1773D8}" destId="{F27C109C-3930-4CC5-877F-F1FECFFE0299}" srcOrd="2" destOrd="0" presId="urn:microsoft.com/office/officeart/2018/2/layout/IconVerticalSolidList"/>
    <dgm:cxn modelId="{070918DA-1698-486A-B9DB-E7986A16F4EA}" type="presParOf" srcId="{1603AF0F-8FB4-4BEC-8B78-971E4E1773D8}" destId="{B59F85D5-4D73-42C7-A808-ECAC9F000C36}" srcOrd="3" destOrd="0" presId="urn:microsoft.com/office/officeart/2018/2/layout/IconVerticalSolidList"/>
    <dgm:cxn modelId="{6AA07CE1-852D-4C7A-86FA-EB26038CC469}" type="presParOf" srcId="{747171CA-DBD1-4B5C-82EA-5802815BF50A}" destId="{92C68D34-04B9-4C0B-8108-2A367A4D28C1}" srcOrd="5" destOrd="0" presId="urn:microsoft.com/office/officeart/2018/2/layout/IconVerticalSolidList"/>
    <dgm:cxn modelId="{2B645E70-CD13-4ED9-8555-2A3AE3FF0C56}" type="presParOf" srcId="{747171CA-DBD1-4B5C-82EA-5802815BF50A}" destId="{08BA9EC0-2AF3-48B2-8563-5730FD2E9E6E}" srcOrd="6" destOrd="0" presId="urn:microsoft.com/office/officeart/2018/2/layout/IconVerticalSolidList"/>
    <dgm:cxn modelId="{6FD20FDC-560F-4731-8476-5F5548BDE637}" type="presParOf" srcId="{08BA9EC0-2AF3-48B2-8563-5730FD2E9E6E}" destId="{A2AD1A36-8162-4AC6-B9E6-C8A4A9FE9777}" srcOrd="0" destOrd="0" presId="urn:microsoft.com/office/officeart/2018/2/layout/IconVerticalSolidList"/>
    <dgm:cxn modelId="{96528067-6812-466D-9A56-25E18D18180D}" type="presParOf" srcId="{08BA9EC0-2AF3-48B2-8563-5730FD2E9E6E}" destId="{5B5703BD-C2E1-4398-82D9-B55FFAFD98FF}" srcOrd="1" destOrd="0" presId="urn:microsoft.com/office/officeart/2018/2/layout/IconVerticalSolidList"/>
    <dgm:cxn modelId="{31315D63-6D11-4CBB-B24D-960A75EAC03F}" type="presParOf" srcId="{08BA9EC0-2AF3-48B2-8563-5730FD2E9E6E}" destId="{D55B326B-0929-4E11-9C9B-ADA3F3E2A921}" srcOrd="2" destOrd="0" presId="urn:microsoft.com/office/officeart/2018/2/layout/IconVerticalSolidList"/>
    <dgm:cxn modelId="{6F5A49AB-BE11-4C5E-AD59-92FD1831DBFC}" type="presParOf" srcId="{08BA9EC0-2AF3-48B2-8563-5730FD2E9E6E}" destId="{AC433F7C-C70F-4C80-8C52-5CF2644F9A9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737BA-ADC5-4301-8DD8-254D71A9B294}">
      <dsp:nvSpPr>
        <dsp:cNvPr id="0" name=""/>
        <dsp:cNvSpPr/>
      </dsp:nvSpPr>
      <dsp:spPr>
        <a:xfrm>
          <a:off x="0" y="403"/>
          <a:ext cx="7148742" cy="94304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2F6D2-5A98-45C5-A97E-98F8E26032C3}">
      <dsp:nvSpPr>
        <dsp:cNvPr id="0" name=""/>
        <dsp:cNvSpPr/>
      </dsp:nvSpPr>
      <dsp:spPr>
        <a:xfrm>
          <a:off x="285271" y="212588"/>
          <a:ext cx="518674" cy="5186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3AA7C9-D27A-4A9E-A355-B2BF3CBEC90E}">
      <dsp:nvSpPr>
        <dsp:cNvPr id="0" name=""/>
        <dsp:cNvSpPr/>
      </dsp:nvSpPr>
      <dsp:spPr>
        <a:xfrm>
          <a:off x="1089217" y="403"/>
          <a:ext cx="6059524" cy="943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06" tIns="99806" rIns="99806" bIns="9980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Provide sufficient staff, equipment, and materials to perform work required to respond to utility location requests</a:t>
          </a:r>
        </a:p>
      </dsp:txBody>
      <dsp:txXfrm>
        <a:off x="1089217" y="403"/>
        <a:ext cx="6059524" cy="943045"/>
      </dsp:txXfrm>
    </dsp:sp>
    <dsp:sp modelId="{F69567E3-C2ED-49EF-954B-C8B7887519C9}">
      <dsp:nvSpPr>
        <dsp:cNvPr id="0" name=""/>
        <dsp:cNvSpPr/>
      </dsp:nvSpPr>
      <dsp:spPr>
        <a:xfrm>
          <a:off x="0" y="1179209"/>
          <a:ext cx="7148742" cy="94304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46412-ACFD-4C90-8C44-5543662CE459}">
      <dsp:nvSpPr>
        <dsp:cNvPr id="0" name=""/>
        <dsp:cNvSpPr/>
      </dsp:nvSpPr>
      <dsp:spPr>
        <a:xfrm>
          <a:off x="285271" y="1391395"/>
          <a:ext cx="518674" cy="5186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16BE3F-A2A0-46C5-BBCA-A88F9C87AB86}">
      <dsp:nvSpPr>
        <dsp:cNvPr id="0" name=""/>
        <dsp:cNvSpPr/>
      </dsp:nvSpPr>
      <dsp:spPr>
        <a:xfrm>
          <a:off x="1089217" y="1179209"/>
          <a:ext cx="6059524" cy="943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06" tIns="99806" rIns="99806" bIns="9980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Manage utility tickets in Utilisphere or compatible software program</a:t>
          </a:r>
        </a:p>
      </dsp:txBody>
      <dsp:txXfrm>
        <a:off x="1089217" y="1179209"/>
        <a:ext cx="6059524" cy="943045"/>
      </dsp:txXfrm>
    </dsp:sp>
    <dsp:sp modelId="{6B6642EA-34AC-4BF5-91C0-0808453715AF}">
      <dsp:nvSpPr>
        <dsp:cNvPr id="0" name=""/>
        <dsp:cNvSpPr/>
      </dsp:nvSpPr>
      <dsp:spPr>
        <a:xfrm>
          <a:off x="0" y="2358016"/>
          <a:ext cx="7148742" cy="94304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24992-A1D9-4635-B520-8A9DA697F0FC}">
      <dsp:nvSpPr>
        <dsp:cNvPr id="0" name=""/>
        <dsp:cNvSpPr/>
      </dsp:nvSpPr>
      <dsp:spPr>
        <a:xfrm>
          <a:off x="285271" y="2570201"/>
          <a:ext cx="518674" cy="5186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E8B09-AA14-4BD2-9CB4-025BAD23C25B}">
      <dsp:nvSpPr>
        <dsp:cNvPr id="0" name=""/>
        <dsp:cNvSpPr/>
      </dsp:nvSpPr>
      <dsp:spPr>
        <a:xfrm>
          <a:off x="1089217" y="2358016"/>
          <a:ext cx="6059524" cy="943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06" tIns="99806" rIns="99806" bIns="9980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Locate  ALCOSAN's facilities as required by the Pennsylvania Act 50, the "Underground Utility Line Protection Act."</a:t>
          </a:r>
        </a:p>
      </dsp:txBody>
      <dsp:txXfrm>
        <a:off x="1089217" y="2358016"/>
        <a:ext cx="6059524" cy="943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11B99-B680-475F-B108-F8831478867B}">
      <dsp:nvSpPr>
        <dsp:cNvPr id="0" name=""/>
        <dsp:cNvSpPr/>
      </dsp:nvSpPr>
      <dsp:spPr>
        <a:xfrm>
          <a:off x="0" y="1354"/>
          <a:ext cx="7954916" cy="6864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21A84F-9A10-4542-9482-13BF6B7BECB3}">
      <dsp:nvSpPr>
        <dsp:cNvPr id="0" name=""/>
        <dsp:cNvSpPr/>
      </dsp:nvSpPr>
      <dsp:spPr>
        <a:xfrm>
          <a:off x="207661" y="155813"/>
          <a:ext cx="377565" cy="3775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BEA91-0003-4F91-B7CA-5DE6ADBBCADC}">
      <dsp:nvSpPr>
        <dsp:cNvPr id="0" name=""/>
        <dsp:cNvSpPr/>
      </dsp:nvSpPr>
      <dsp:spPr>
        <a:xfrm>
          <a:off x="792888" y="1354"/>
          <a:ext cx="7162027" cy="6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653" tIns="72653" rIns="72653" bIns="726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Manage AlCOSAN's location maps according to ALCOSAN Policy</a:t>
          </a:r>
        </a:p>
      </dsp:txBody>
      <dsp:txXfrm>
        <a:off x="792888" y="1354"/>
        <a:ext cx="7162027" cy="686483"/>
      </dsp:txXfrm>
    </dsp:sp>
    <dsp:sp modelId="{2F648214-3806-4FB1-9AFD-8CB7D6EF3B26}">
      <dsp:nvSpPr>
        <dsp:cNvPr id="0" name=""/>
        <dsp:cNvSpPr/>
      </dsp:nvSpPr>
      <dsp:spPr>
        <a:xfrm>
          <a:off x="0" y="859458"/>
          <a:ext cx="7954916" cy="6864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35340-ED20-4C6F-8247-AEBB3D52F2B2}">
      <dsp:nvSpPr>
        <dsp:cNvPr id="0" name=""/>
        <dsp:cNvSpPr/>
      </dsp:nvSpPr>
      <dsp:spPr>
        <a:xfrm>
          <a:off x="207661" y="1013917"/>
          <a:ext cx="377565" cy="3775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CCFFB-2CF7-44DE-A281-7D93CC783CB5}">
      <dsp:nvSpPr>
        <dsp:cNvPr id="0" name=""/>
        <dsp:cNvSpPr/>
      </dsp:nvSpPr>
      <dsp:spPr>
        <a:xfrm>
          <a:off x="792888" y="859458"/>
          <a:ext cx="7162027" cy="6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653" tIns="72653" rIns="72653" bIns="726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Notify the excavator of the presence of identifiable, but unlocatable facilities with disclaimer</a:t>
          </a:r>
        </a:p>
      </dsp:txBody>
      <dsp:txXfrm>
        <a:off x="792888" y="859458"/>
        <a:ext cx="7162027" cy="686483"/>
      </dsp:txXfrm>
    </dsp:sp>
    <dsp:sp modelId="{7E2FBACF-5510-47F9-B60F-890F20297537}">
      <dsp:nvSpPr>
        <dsp:cNvPr id="0" name=""/>
        <dsp:cNvSpPr/>
      </dsp:nvSpPr>
      <dsp:spPr>
        <a:xfrm>
          <a:off x="0" y="1717562"/>
          <a:ext cx="7954916" cy="6864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0F6C84-CE05-476B-A1D9-A8F28B0B48BA}">
      <dsp:nvSpPr>
        <dsp:cNvPr id="0" name=""/>
        <dsp:cNvSpPr/>
      </dsp:nvSpPr>
      <dsp:spPr>
        <a:xfrm>
          <a:off x="207661" y="1872021"/>
          <a:ext cx="377565" cy="3775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F85D5-4D73-42C7-A808-ECAC9F000C36}">
      <dsp:nvSpPr>
        <dsp:cNvPr id="0" name=""/>
        <dsp:cNvSpPr/>
      </dsp:nvSpPr>
      <dsp:spPr>
        <a:xfrm>
          <a:off x="792888" y="1717562"/>
          <a:ext cx="7162027" cy="6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653" tIns="72653" rIns="72653" bIns="726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Provide photos for all field marked utilities for each applicable ticket</a:t>
          </a:r>
        </a:p>
      </dsp:txBody>
      <dsp:txXfrm>
        <a:off x="792888" y="1717562"/>
        <a:ext cx="7162027" cy="686483"/>
      </dsp:txXfrm>
    </dsp:sp>
    <dsp:sp modelId="{A2AD1A36-8162-4AC6-B9E6-C8A4A9FE9777}">
      <dsp:nvSpPr>
        <dsp:cNvPr id="0" name=""/>
        <dsp:cNvSpPr/>
      </dsp:nvSpPr>
      <dsp:spPr>
        <a:xfrm>
          <a:off x="0" y="2575666"/>
          <a:ext cx="7954916" cy="68648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5703BD-C2E1-4398-82D9-B55FFAFD98FF}">
      <dsp:nvSpPr>
        <dsp:cNvPr id="0" name=""/>
        <dsp:cNvSpPr/>
      </dsp:nvSpPr>
      <dsp:spPr>
        <a:xfrm>
          <a:off x="207661" y="2730125"/>
          <a:ext cx="377565" cy="37756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33F7C-C70F-4C80-8C52-5CF2644F9A96}">
      <dsp:nvSpPr>
        <dsp:cNvPr id="0" name=""/>
        <dsp:cNvSpPr/>
      </dsp:nvSpPr>
      <dsp:spPr>
        <a:xfrm>
          <a:off x="792888" y="2575666"/>
          <a:ext cx="7162027" cy="6864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653" tIns="72653" rIns="72653" bIns="7265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Maintain records of all requests for three(3) years</a:t>
          </a:r>
        </a:p>
      </dsp:txBody>
      <dsp:txXfrm>
        <a:off x="792888" y="2575666"/>
        <a:ext cx="7162027" cy="686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583" cy="481875"/>
          </a:xfrm>
          <a:prstGeom prst="rect">
            <a:avLst/>
          </a:prstGeom>
        </p:spPr>
        <p:txBody>
          <a:bodyPr vert="horz" lIns="95722" tIns="47861" rIns="95722" bIns="4786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3" y="1"/>
            <a:ext cx="3170583" cy="481875"/>
          </a:xfrm>
          <a:prstGeom prst="rect">
            <a:avLst/>
          </a:prstGeom>
        </p:spPr>
        <p:txBody>
          <a:bodyPr vert="horz" lIns="95722" tIns="47861" rIns="95722" bIns="4786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B59BA4-5660-433F-8A4F-2ACC6F4A42C3}" type="datetimeFigureOut">
              <a:rPr lang="en-US"/>
              <a:pPr>
                <a:defRPr/>
              </a:pPr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326"/>
            <a:ext cx="3170583" cy="481875"/>
          </a:xfrm>
          <a:prstGeom prst="rect">
            <a:avLst/>
          </a:prstGeom>
        </p:spPr>
        <p:txBody>
          <a:bodyPr vert="horz" lIns="95722" tIns="47861" rIns="95722" bIns="4786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3" y="9119326"/>
            <a:ext cx="3170583" cy="481875"/>
          </a:xfrm>
          <a:prstGeom prst="rect">
            <a:avLst/>
          </a:prstGeom>
        </p:spPr>
        <p:txBody>
          <a:bodyPr vert="horz" wrap="square" lIns="95722" tIns="47861" rIns="95722" bIns="4786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194C6F0-CD5D-4E4F-A344-9A55BFF790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716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583" cy="481875"/>
          </a:xfrm>
          <a:prstGeom prst="rect">
            <a:avLst/>
          </a:prstGeom>
        </p:spPr>
        <p:txBody>
          <a:bodyPr vert="horz" lIns="96632" tIns="48316" rIns="96632" bIns="483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3" y="1"/>
            <a:ext cx="3170583" cy="481875"/>
          </a:xfrm>
          <a:prstGeom prst="rect">
            <a:avLst/>
          </a:prstGeom>
        </p:spPr>
        <p:txBody>
          <a:bodyPr vert="horz" lIns="96632" tIns="48316" rIns="96632" bIns="4831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9EFEE-0AA7-4845-87A4-32793286F7EB}" type="datetimeFigureOut">
              <a:rPr lang="en-US"/>
              <a:pPr>
                <a:defRPr/>
              </a:pPr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2" tIns="48316" rIns="96632" bIns="4831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4" y="4620724"/>
            <a:ext cx="5850835" cy="3780741"/>
          </a:xfrm>
          <a:prstGeom prst="rect">
            <a:avLst/>
          </a:prstGeom>
        </p:spPr>
        <p:txBody>
          <a:bodyPr vert="horz" lIns="96632" tIns="48316" rIns="96632" bIns="4831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326"/>
            <a:ext cx="3170583" cy="481875"/>
          </a:xfrm>
          <a:prstGeom prst="rect">
            <a:avLst/>
          </a:prstGeom>
        </p:spPr>
        <p:txBody>
          <a:bodyPr vert="horz" lIns="96632" tIns="48316" rIns="96632" bIns="483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3" y="9119326"/>
            <a:ext cx="3170583" cy="481875"/>
          </a:xfrm>
          <a:prstGeom prst="rect">
            <a:avLst/>
          </a:prstGeom>
        </p:spPr>
        <p:txBody>
          <a:bodyPr vert="horz" wrap="square" lIns="96632" tIns="48316" rIns="96632" bIns="483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0B78B3A-5A6E-49C2-84F4-30474FD36D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160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73560" indent="-29752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90092" indent="-23801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66128" indent="-23801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42165" indent="-23801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18202" indent="-238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94238" indent="-238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70275" indent="-238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46311" indent="-238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C439A9-E2DA-46AB-8A9E-064DE1D2DC55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307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78B3A-5A6E-49C2-84F4-30474FD36D41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0978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78B3A-5A6E-49C2-84F4-30474FD36D41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90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856B3-077B-A66A-0580-C53BE2A96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C99B4-11B5-211D-10D9-8CF9DEDD8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615036-C97A-9BFF-CBE8-3FAF9512B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42628-8F20-BFB4-03E1-41D55E19A8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78B3A-5A6E-49C2-84F4-30474FD36D41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222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696CF-E9E2-A94C-AE1C-C38A9AE2B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DEE189-31A2-4660-1812-B75E3933F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E21B8A-2A82-A168-08BE-DAB594B23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0AEE5-5B24-0900-FB5F-F17298506D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78B3A-5A6E-49C2-84F4-30474FD36D41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180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3FE31-116D-458D-4BC7-BC03BBBAA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E793A-733F-2B76-1688-8F46E09E8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C3F03-AE47-9C94-6C51-33D1DBD1C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F1338-E5E7-85C6-797A-D437DB894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78B3A-5A6E-49C2-84F4-30474FD36D41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937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B78B3A-5A6E-49C2-84F4-30474FD36D41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10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43699-199D-4416-A11F-797353603B88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65495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934" y="1369219"/>
            <a:ext cx="7510416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D9C2-8E62-4AC0-896D-44EDDA38D621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66" y="244683"/>
            <a:ext cx="1023333" cy="10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73016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33C5A-0F92-4DA6-A58C-4978AF136F1A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66" y="244683"/>
            <a:ext cx="1023333" cy="10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2846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13478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buClr>
                <a:srgbClr val="AFD68E"/>
              </a:buClr>
              <a:defRPr/>
            </a:lvl1pPr>
            <a:lvl2pPr>
              <a:buClr>
                <a:srgbClr val="AFD68E"/>
              </a:buClr>
              <a:defRPr/>
            </a:lvl2pPr>
            <a:lvl3pPr>
              <a:buClr>
                <a:srgbClr val="AFD68E"/>
              </a:buClr>
              <a:defRPr/>
            </a:lvl3pPr>
            <a:lvl4pPr>
              <a:buClr>
                <a:srgbClr val="AFD68E"/>
              </a:buClr>
              <a:defRPr/>
            </a:lvl4pPr>
            <a:lvl5pPr>
              <a:buClr>
                <a:srgbClr val="AFD68E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rgbClr val="AFD68E"/>
              </a:buClr>
              <a:defRPr/>
            </a:lvl1pPr>
            <a:lvl2pPr>
              <a:buClr>
                <a:srgbClr val="AFD68E"/>
              </a:buClr>
              <a:defRPr/>
            </a:lvl2pPr>
            <a:lvl3pPr>
              <a:buClr>
                <a:srgbClr val="AFD68E"/>
              </a:buClr>
              <a:defRPr/>
            </a:lvl3pPr>
            <a:lvl4pPr>
              <a:buClr>
                <a:srgbClr val="AFD68E"/>
              </a:buClr>
              <a:defRPr/>
            </a:lvl4pPr>
            <a:lvl5pPr>
              <a:buClr>
                <a:srgbClr val="AFD68E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A3F80-9555-453B-B21A-2B11FB92E6A9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66" y="244683"/>
            <a:ext cx="1023333" cy="10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2989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867" y="273844"/>
            <a:ext cx="7011674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buClr>
                <a:srgbClr val="AFD68E"/>
              </a:buClr>
              <a:defRPr/>
            </a:lvl1pPr>
            <a:lvl2pPr>
              <a:buClr>
                <a:srgbClr val="AFD68E"/>
              </a:buClr>
              <a:defRPr/>
            </a:lvl2pPr>
            <a:lvl3pPr>
              <a:buClr>
                <a:srgbClr val="AFD68E"/>
              </a:buClr>
              <a:defRPr/>
            </a:lvl3pPr>
            <a:lvl4pPr>
              <a:buClr>
                <a:srgbClr val="AFD68E"/>
              </a:buClr>
              <a:defRPr/>
            </a:lvl4pPr>
            <a:lvl5pPr>
              <a:buClr>
                <a:srgbClr val="AFD68E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buClr>
                <a:srgbClr val="AFD68E"/>
              </a:buClr>
              <a:defRPr/>
            </a:lvl1pPr>
            <a:lvl2pPr>
              <a:buClr>
                <a:srgbClr val="AFD68E"/>
              </a:buClr>
              <a:defRPr/>
            </a:lvl2pPr>
            <a:lvl3pPr>
              <a:buClr>
                <a:srgbClr val="AFD68E"/>
              </a:buClr>
              <a:defRPr/>
            </a:lvl3pPr>
            <a:lvl4pPr>
              <a:buClr>
                <a:srgbClr val="AFD68E"/>
              </a:buClr>
              <a:defRPr/>
            </a:lvl4pPr>
            <a:lvl5pPr>
              <a:buClr>
                <a:srgbClr val="AFD68E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AB6C-4DDD-40C0-87A9-9F9E13516F9A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66" y="244683"/>
            <a:ext cx="1023333" cy="10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3111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37071-4D83-4F56-BE68-1154BAEC8428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66" y="244683"/>
            <a:ext cx="1023333" cy="10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5819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 t="-1000" r="-2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6811" y="273844"/>
            <a:ext cx="7558539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6810" y="1369219"/>
            <a:ext cx="755854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AD84-4BB8-4144-B433-070EC40E9970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38528-07AE-44D7-938B-3F54B786C9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3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9" r:id="rId4"/>
    <p:sldLayoutId id="2147483676" r:id="rId5"/>
    <p:sldLayoutId id="2147483677" r:id="rId6"/>
    <p:sldLayoutId id="2147483678" r:id="rId7"/>
  </p:sldLayoutIdLst>
  <p:transition spd="med">
    <p:fade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CB_1429DBAD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procurement@alcosan.or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79876" y="1413211"/>
            <a:ext cx="5658785" cy="17740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200" b="1" i="0" u="none" strike="noStrike" baseline="0">
                <a:solidFill>
                  <a:schemeClr val="bg1"/>
                </a:solidFill>
                <a:latin typeface="+mn-lt"/>
              </a:rPr>
              <a:t>Underground Utility </a:t>
            </a:r>
          </a:p>
          <a:p>
            <a:pPr algn="ctr">
              <a:lnSpc>
                <a:spcPts val="4500"/>
              </a:lnSpc>
            </a:pPr>
            <a:r>
              <a:rPr lang="en-US" sz="3200" b="1" i="0" u="none" strike="noStrike" baseline="0">
                <a:solidFill>
                  <a:schemeClr val="bg1"/>
                </a:solidFill>
                <a:latin typeface="+mn-lt"/>
              </a:rPr>
              <a:t>Locating Services</a:t>
            </a:r>
          </a:p>
          <a:p>
            <a:pPr algn="ctr">
              <a:lnSpc>
                <a:spcPts val="4500"/>
              </a:lnSpc>
            </a:pP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Informational Meeting</a:t>
            </a:r>
            <a:endParaRPr lang="en-US" sz="6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4786" y="4070145"/>
            <a:ext cx="2610868" cy="5447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October 1, 2026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8" y="638191"/>
            <a:ext cx="2835232" cy="283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64613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9ED43-F82E-E3EB-E7DA-0BA0D003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E6B0-637B-351D-3FFC-FEA22505C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722" y="1640681"/>
            <a:ext cx="7510416" cy="32635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Procurement Requirements</a:t>
            </a:r>
          </a:p>
          <a:p>
            <a:r>
              <a:rPr lang="en-US" sz="2800" dirty="0"/>
              <a:t>MWBE/SDVOSB Program</a:t>
            </a:r>
            <a:endParaRPr lang="en-US" sz="2800" dirty="0">
              <a:ea typeface="Calibri"/>
              <a:cs typeface="Calibri"/>
            </a:endParaRPr>
          </a:p>
          <a:p>
            <a:r>
              <a:rPr lang="en-US" sz="2800" dirty="0"/>
              <a:t>Scope of Work</a:t>
            </a:r>
            <a:endParaRPr lang="en-US" sz="2800" dirty="0">
              <a:ea typeface="Calibri"/>
              <a:cs typeface="Calibri"/>
            </a:endParaRPr>
          </a:p>
          <a:p>
            <a:r>
              <a:rPr lang="en-US" sz="2800" dirty="0"/>
              <a:t>Questions and Answers</a:t>
            </a:r>
            <a:endParaRPr lang="en-US" sz="2800" dirty="0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D3A2B-4F03-BDE0-9D99-1D09FD13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7533"/>
      </p:ext>
    </p:extLst>
  </p:cSld>
  <p:clrMapOvr>
    <a:masterClrMapping/>
  </p:clrMapOvr>
  <p:transition spd="med">
    <p:fade/>
  </p:transition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867604" y="677430"/>
            <a:ext cx="6578051" cy="707886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ALCOSAN Project Team</a:t>
            </a:r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05BDDF-D76B-406C-72DD-FAC0BAABCEBB}"/>
              </a:ext>
            </a:extLst>
          </p:cNvPr>
          <p:cNvSpPr txBox="1"/>
          <p:nvPr/>
        </p:nvSpPr>
        <p:spPr>
          <a:xfrm>
            <a:off x="614752" y="1677617"/>
            <a:ext cx="7824986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+mn-lt"/>
                <a:cs typeface="Arial"/>
              </a:rPr>
              <a:t>Procurement:          Tawanda Stamps, Director of Procurement </a:t>
            </a:r>
          </a:p>
          <a:p>
            <a:pPr lvl="3"/>
            <a:r>
              <a:rPr lang="en-US" sz="2000">
                <a:solidFill>
                  <a:schemeClr val="bg1"/>
                </a:solidFill>
                <a:latin typeface="+mn-lt"/>
                <a:ea typeface="Calibri"/>
                <a:cs typeface="Arial"/>
              </a:rPr>
              <a:t>	        Ash Eberle, Contract Administration Specialist</a:t>
            </a:r>
          </a:p>
          <a:p>
            <a:pPr lvl="3"/>
            <a:endParaRPr lang="en-US" sz="2000">
              <a:solidFill>
                <a:schemeClr val="bg1"/>
              </a:solidFill>
              <a:latin typeface="Arial"/>
              <a:ea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Project Manager:    Darnetta Craig, PE	</a:t>
            </a:r>
            <a:r>
              <a:rPr lang="en-US" sz="140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Project Engineer III and PM</a:t>
            </a:r>
          </a:p>
          <a:p>
            <a:pPr lvl="5"/>
            <a:r>
              <a:rPr lang="en-US" sz="200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Nate Carll, PE	</a:t>
            </a:r>
            <a:r>
              <a:rPr lang="en-US" sz="140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Manager of Interceptor Systems</a:t>
            </a:r>
          </a:p>
          <a:p>
            <a:pPr lvl="5"/>
            <a:endParaRPr lang="en-US" sz="140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endParaRPr lang="en-US" sz="2000">
              <a:solidFill>
                <a:schemeClr val="bg1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367775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7A614-B3A1-0B51-32BA-7DC3DC50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C5112-354E-308C-787C-07E4F4DB1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All communications must be through email at </a:t>
            </a:r>
            <a:r>
              <a:rPr lang="en-US">
                <a:hlinkClick r:id="rId2"/>
              </a:rPr>
              <a:t>procurement@alcosan.org</a:t>
            </a:r>
            <a:endParaRPr lang="en-US"/>
          </a:p>
          <a:p>
            <a:r>
              <a:rPr lang="en-US"/>
              <a:t>Hold your questions until the end.</a:t>
            </a:r>
          </a:p>
          <a:p>
            <a:r>
              <a:rPr lang="en-US"/>
              <a:t>Q&amp;A will be issued in an addendum.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AEC13-5FB0-80B4-7DBC-B1BB12F2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376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D1086-16F6-6EF3-856C-83EDDA3F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Procurement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486E5-5E6A-627A-5FFC-69236C0B9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Qualifications due electronically October 21, 2026 by 2:00pm EST </a:t>
            </a:r>
          </a:p>
          <a:p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Firms shortlisted: November </a:t>
            </a:r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2026 </a:t>
            </a:r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Board Meeting*</a:t>
            </a:r>
          </a:p>
          <a:p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RFP Release: Early </a:t>
            </a:r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December 2026</a:t>
            </a:r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*</a:t>
            </a:r>
          </a:p>
          <a:p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Proposals Due: December 2026*</a:t>
            </a:r>
          </a:p>
          <a:p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Contract</a:t>
            </a:r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 Award</a:t>
            </a:r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:</a:t>
            </a:r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 </a:t>
            </a:r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January</a:t>
            </a:r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 2026*</a:t>
            </a:r>
            <a:endParaRPr lang="en-US"/>
          </a:p>
          <a:p>
            <a:r>
              <a:rPr lang="en-US" kern="100">
                <a:effectLst/>
                <a:latin typeface="Aptos"/>
                <a:ea typeface="Aptos" panose="020B0004020202020204" pitchFamily="34" charset="0"/>
                <a:cs typeface="Times New Roman"/>
              </a:rPr>
              <a:t>Negotiate and Award Fee</a:t>
            </a:r>
            <a:r>
              <a:rPr lang="en-US" kern="100">
                <a:latin typeface="Aptos"/>
                <a:ea typeface="Aptos" panose="020B0004020202020204" pitchFamily="34" charset="0"/>
                <a:cs typeface="Times New Roman"/>
              </a:rPr>
              <a:t>: February 2026* </a:t>
            </a:r>
          </a:p>
          <a:p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Issue Notice to Proceed</a:t>
            </a:r>
            <a:r>
              <a:rPr lang="en-US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July 2026*</a:t>
            </a:r>
          </a:p>
          <a:p>
            <a:endParaRPr lang="en-US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*Tentative dates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CDA5B-0A86-0151-F3A6-82048B00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6881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A6C9-8489-3519-DE0E-5C0358CE3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Submittal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50884-2CB6-869D-8FE4-BF7762938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Letter of Commitment – 2 pages max. – Executive Summary</a:t>
            </a:r>
          </a:p>
          <a:p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 </a:t>
            </a:r>
            <a:r>
              <a:rPr lang="en-US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</a:t>
            </a:r>
            <a:r>
              <a:rPr lang="en-US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ase histories using SF 330</a:t>
            </a:r>
            <a:endParaRPr lang="en-US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Resumes limited to 2 pages per resume</a:t>
            </a:r>
          </a:p>
          <a:p>
            <a:r>
              <a:rPr lang="en-US">
                <a:latin typeface="Aptos" panose="020B0004020202020204" pitchFamily="34" charset="0"/>
                <a:cs typeface="Times New Roman" panose="02020603050405020304" pitchFamily="18" charset="0"/>
              </a:rPr>
              <a:t>Organizational chart </a:t>
            </a:r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clear roles and responsibilities</a:t>
            </a:r>
          </a:p>
          <a:p>
            <a:r>
              <a:rPr lang="en-US" b="1"/>
              <a:t>Do not include SF 330, Section H in the Submittal.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1AB74-6EF9-1E3E-D3AF-0ED4F8E1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6117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C5B6F-10D6-BC18-A290-CCD8C425E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MWDBE/SDVOSB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B26C4-6CFD-0640-7BD2-B782EEB6C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kern="100">
                <a:latin typeface="Aptos" panose="020B0004020202020204" pitchFamily="34" charset="0"/>
                <a:cs typeface="Times New Roman" panose="02020603050405020304" pitchFamily="18" charset="0"/>
              </a:rPr>
              <a:t>Part of the evaluation:</a:t>
            </a:r>
          </a:p>
          <a:p>
            <a:r>
              <a:rPr lang="en-US"/>
              <a:t>MBE/WBE/SDVOSB – include certification</a:t>
            </a:r>
          </a:p>
          <a:p>
            <a:r>
              <a:rPr lang="en-US"/>
              <a:t>10-25% MWBE </a:t>
            </a:r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total contract value</a:t>
            </a:r>
          </a:p>
          <a:p>
            <a:r>
              <a:rPr lang="en-US" kern="100">
                <a:latin typeface="Aptos" panose="020B0004020202020204" pitchFamily="34" charset="0"/>
                <a:cs typeface="Times New Roman" panose="02020603050405020304" pitchFamily="18" charset="0"/>
              </a:rPr>
              <a:t>3% SDVOSB </a:t>
            </a:r>
            <a:r>
              <a:rPr lang="en-US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</a:t>
            </a:r>
            <a:r>
              <a:rPr lang="en-US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total contract value</a:t>
            </a:r>
          </a:p>
          <a:p>
            <a:r>
              <a:rPr lang="en-US" kern="100">
                <a:latin typeface="Aptos" panose="020B0004020202020204" pitchFamily="34" charset="0"/>
                <a:cs typeface="Times New Roman" panose="02020603050405020304" pitchFamily="18" charset="0"/>
              </a:rPr>
              <a:t>Relevant roles on the contract</a:t>
            </a:r>
          </a:p>
          <a:p>
            <a:r>
              <a:rPr lang="en-US" sz="1800" kern="100">
                <a:latin typeface="Aptos" panose="020B0004020202020204" pitchFamily="34" charset="0"/>
                <a:cs typeface="Times New Roman" panose="02020603050405020304" pitchFamily="18" charset="0"/>
              </a:rPr>
              <a:t>ALCOSAN only </a:t>
            </a:r>
            <a:r>
              <a:rPr lang="en-US" sz="1800" kern="100">
                <a:cs typeface="Times New Roman" panose="02020603050405020304" pitchFamily="18" charset="0"/>
              </a:rPr>
              <a:t>accepts</a:t>
            </a:r>
            <a:r>
              <a:rPr lang="en-US" sz="1800" kern="100">
                <a:latin typeface="Aptos" panose="020B0004020202020204" pitchFamily="34" charset="0"/>
                <a:cs typeface="Times New Roman" panose="02020603050405020304" pitchFamily="18" charset="0"/>
              </a:rPr>
              <a:t> third-party certifications; no self-certifications</a:t>
            </a:r>
          </a:p>
          <a:p>
            <a:pPr lvl="1"/>
            <a:r>
              <a:rPr lang="en-US" sz="1500" kern="100">
                <a:latin typeface="Aptos" panose="020B0004020202020204" pitchFamily="34" charset="0"/>
                <a:cs typeface="Times New Roman" panose="02020603050405020304" pitchFamily="18" charset="0"/>
              </a:rPr>
              <a:t>SBA – SDVOSB</a:t>
            </a:r>
          </a:p>
          <a:p>
            <a:pPr lvl="1"/>
            <a:r>
              <a:rPr lang="en-US" sz="1500" kern="100">
                <a:latin typeface="Aptos" panose="020B0004020202020204" pitchFamily="34" charset="0"/>
                <a:cs typeface="Times New Roman" panose="02020603050405020304" pitchFamily="18" charset="0"/>
              </a:rPr>
              <a:t>PAUCP</a:t>
            </a:r>
          </a:p>
          <a:p>
            <a:pPr lvl="1"/>
            <a:r>
              <a:rPr lang="en-US" sz="1500" kern="100">
                <a:latin typeface="Aptos" panose="020B0004020202020204" pitchFamily="34" charset="0"/>
                <a:cs typeface="Times New Roman" panose="02020603050405020304" pitchFamily="18" charset="0"/>
              </a:rPr>
              <a:t>EMSDC</a:t>
            </a:r>
          </a:p>
          <a:p>
            <a:pPr lvl="1"/>
            <a:r>
              <a:rPr lang="en-US" sz="1500" kern="100">
                <a:latin typeface="Aptos" panose="020B0004020202020204" pitchFamily="34" charset="0"/>
                <a:cs typeface="Times New Roman" panose="02020603050405020304" pitchFamily="18" charset="0"/>
              </a:rPr>
              <a:t>WBENC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569DF-667A-F6B6-2666-90304508F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88092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DD845-8020-BCB6-C3B6-D00F1D923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D4A69-39E1-8F0F-5C67-3B730FC6D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n-lt"/>
                <a:ea typeface="Calibri Light"/>
                <a:cs typeface="Calibri Light"/>
              </a:rPr>
              <a:t>Additional Information</a:t>
            </a:r>
            <a:endParaRPr lang="en-US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5BE92-3A94-EAC3-44B8-D96236A42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934" y="1665611"/>
            <a:ext cx="7954916" cy="326350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/>
              <a:t>Identify RTK Law-exempt pages of your submittal</a:t>
            </a:r>
          </a:p>
          <a:p>
            <a:r>
              <a:rPr lang="en-US" sz="1800"/>
              <a:t>Conflict of Interest forms for each team member</a:t>
            </a:r>
          </a:p>
          <a:p>
            <a:r>
              <a:rPr lang="en-US" sz="1800"/>
              <a:t>Avoid “Marketing” material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0E563-0AE0-C11D-0022-E4957412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2332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91B1-1021-ACB9-80E6-A6FACBFDD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n-lt"/>
                <a:ea typeface="Calibri Light"/>
                <a:cs typeface="Calibri Light"/>
              </a:rPr>
              <a:t>Selection Criteria</a:t>
            </a:r>
            <a:endParaRPr lang="en-US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983AC-09B0-A884-4D7D-FE56622A5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934" y="1369219"/>
            <a:ext cx="7954916" cy="339923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Firm’s history and resource capability to perform required services </a:t>
            </a:r>
          </a:p>
          <a:p>
            <a:r>
              <a:rPr lang="en-US" dirty="0"/>
              <a:t>Evaluation of assigned personnel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Related experience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Ability to meet schedule and project budget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Familiarity with local area geography and facilities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Local office (10-county region: Allegheny, Armstrong, Beaver, Butler, Fayette, Greene, Indiana, Lawrence, Washington, Westmoreland)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Ability to relate to project requirements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MBE/WBE/SDV Participation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9FF3-03FC-7A40-ED70-27A8D671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8528-07AE-44D7-938B-3F54B786C96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121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BAEF1-3264-9510-BF4F-BC57B352E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/>
          <a:lstStyle/>
          <a:p>
            <a:r>
              <a:rPr lang="en-US" dirty="0"/>
              <a:t>Scope of Work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F95C54E-4A1A-A2D8-7D32-A84054A1E42E}"/>
              </a:ext>
            </a:extLst>
          </p:cNvPr>
          <p:cNvGrpSpPr/>
          <p:nvPr/>
        </p:nvGrpSpPr>
        <p:grpSpPr>
          <a:xfrm>
            <a:off x="1597822" y="1158875"/>
            <a:ext cx="6657856" cy="3714754"/>
            <a:chOff x="2145509" y="1158875"/>
            <a:chExt cx="6657856" cy="3714754"/>
          </a:xfrm>
        </p:grpSpPr>
        <p:pic>
          <p:nvPicPr>
            <p:cNvPr id="25" name="Picture 24" descr="Map&#10;&#10;AI-generated content may be incorrect.">
              <a:extLst>
                <a:ext uri="{FF2B5EF4-FFF2-40B4-BE49-F238E27FC236}">
                  <a16:creationId xmlns:a16="http://schemas.microsoft.com/office/drawing/2014/main" id="{CBA303CD-7182-87A0-C0F0-14E70B4B0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8931" y="1158875"/>
              <a:ext cx="5674434" cy="3714754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D9256C3-6031-2F87-DA42-9284033E7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5509" y="1158875"/>
              <a:ext cx="979482" cy="3714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1790010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01F4A-B4B7-127A-47A3-A78424DA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F0387-A0EA-4E5D-FBC2-85F099674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>
            <a:normAutofit/>
          </a:bodyPr>
          <a:lstStyle/>
          <a:p>
            <a:r>
              <a:rPr lang="en-US" dirty="0"/>
              <a:t>Scope of Work</a:t>
            </a:r>
            <a:br>
              <a:rPr lang="en-US" dirty="0"/>
            </a:br>
            <a:r>
              <a:rPr lang="en-US" sz="1800" dirty="0"/>
              <a:t>2026 Monthly Ticket</a:t>
            </a:r>
            <a:r>
              <a:rPr lang="en-US" sz="1800" dirty="0">
                <a:ea typeface="Calibri Light"/>
                <a:cs typeface="Calibri Light"/>
              </a:rPr>
              <a:t> History - Average| Lowest | Highest</a:t>
            </a:r>
          </a:p>
        </p:txBody>
      </p:sp>
      <p:graphicFrame>
        <p:nvGraphicFramePr>
          <p:cNvPr id="23" name="Content Placeholder 22">
            <a:extLst>
              <a:ext uri="{FF2B5EF4-FFF2-40B4-BE49-F238E27FC236}">
                <a16:creationId xmlns:a16="http://schemas.microsoft.com/office/drawing/2014/main" id="{FF6B7DE4-DFE9-9C15-F214-817F254B4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957257"/>
              </p:ext>
            </p:extLst>
          </p:nvPr>
        </p:nvGraphicFramePr>
        <p:xfrm>
          <a:off x="537882" y="1647264"/>
          <a:ext cx="7536674" cy="24117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34117">
                  <a:extLst>
                    <a:ext uri="{9D8B030D-6E8A-4147-A177-3AD203B41FA5}">
                      <a16:colId xmlns:a16="http://schemas.microsoft.com/office/drawing/2014/main" val="2280059372"/>
                    </a:ext>
                  </a:extLst>
                </a:gridCol>
                <a:gridCol w="1167519">
                  <a:extLst>
                    <a:ext uri="{9D8B030D-6E8A-4147-A177-3AD203B41FA5}">
                      <a16:colId xmlns:a16="http://schemas.microsoft.com/office/drawing/2014/main" val="1270404398"/>
                    </a:ext>
                  </a:extLst>
                </a:gridCol>
                <a:gridCol w="1167519">
                  <a:extLst>
                    <a:ext uri="{9D8B030D-6E8A-4147-A177-3AD203B41FA5}">
                      <a16:colId xmlns:a16="http://schemas.microsoft.com/office/drawing/2014/main" val="1136261070"/>
                    </a:ext>
                  </a:extLst>
                </a:gridCol>
                <a:gridCol w="1167519">
                  <a:extLst>
                    <a:ext uri="{9D8B030D-6E8A-4147-A177-3AD203B41FA5}">
                      <a16:colId xmlns:a16="http://schemas.microsoft.com/office/drawing/2014/main" val="296767286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D6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MONTHLY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0D4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59932821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Item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D6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D6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Average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D4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D4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Low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0D7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D7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High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D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D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8485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Office Screen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D6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383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0D4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315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0D7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438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D2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619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Field Screen (first 1,000ft)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108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7986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Utility Location Field screen, Additional Locate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467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Emergency Regular Hours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73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Emergency After Hours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Aptos Narrow"/>
                        </a:rPr>
                        <a:t>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7850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Total Tickets (Monthly)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7A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533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073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384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06F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607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07D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5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07176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29941-DC44-B5AB-1198-BEDDF05D1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11DAA-D9C7-6147-3195-E458A110A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/>
          <a:lstStyle/>
          <a:p>
            <a:r>
              <a:rPr lang="en-US"/>
              <a:t>Scope of Work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94B7E357-74F5-FD66-206D-7BF83FB09DCA}"/>
              </a:ext>
            </a:extLst>
          </p:cNvPr>
          <p:cNvGraphicFramePr/>
          <p:nvPr/>
        </p:nvGraphicFramePr>
        <p:xfrm>
          <a:off x="919482" y="1359914"/>
          <a:ext cx="7148742" cy="3301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188177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3637-B943-DE64-A955-8BB46ABF4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AA3C-06B8-60AD-29CD-8456C686B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647" y="273844"/>
            <a:ext cx="7019703" cy="994172"/>
          </a:xfrm>
        </p:spPr>
        <p:txBody>
          <a:bodyPr/>
          <a:lstStyle/>
          <a:p>
            <a:r>
              <a:rPr lang="en-US"/>
              <a:t>Scope of Work</a:t>
            </a:r>
          </a:p>
        </p:txBody>
      </p:sp>
      <p:graphicFrame>
        <p:nvGraphicFramePr>
          <p:cNvPr id="808" name="Content Placeholder 2">
            <a:extLst>
              <a:ext uri="{FF2B5EF4-FFF2-40B4-BE49-F238E27FC236}">
                <a16:creationId xmlns:a16="http://schemas.microsoft.com/office/drawing/2014/main" id="{0328EEE3-3330-0365-DAE1-9F6A1333FB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04934" y="1369219"/>
          <a:ext cx="7954916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006252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44927" y="2164546"/>
            <a:ext cx="5658785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Questions /</a:t>
            </a:r>
          </a:p>
          <a:p>
            <a:pPr>
              <a:lnSpc>
                <a:spcPts val="4500"/>
              </a:lnSpc>
            </a:pPr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Comments?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70469" y="3411041"/>
            <a:ext cx="3969321" cy="1169551"/>
          </a:xfrm>
          <a:prstGeom prst="rect">
            <a:avLst/>
          </a:prstGeom>
          <a:noFill/>
          <a:effectLst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Contact: </a:t>
            </a:r>
            <a:br>
              <a:rPr 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Tawanda Stamps</a:t>
            </a:r>
            <a:br>
              <a:rPr 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Director of Procurement </a:t>
            </a:r>
          </a:p>
          <a:p>
            <a:r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Procurement@alcosan.org</a:t>
            </a:r>
            <a:endParaRPr lang="en-US" sz="1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/>
              <a:cs typeface="Arial"/>
            </a:endParaRPr>
          </a:p>
          <a:p>
            <a:endParaRPr lang="en-US" sz="1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7383770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14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1_Office Theme</vt:lpstr>
      <vt:lpstr>PowerPoint Presentation</vt:lpstr>
      <vt:lpstr>Agenda</vt:lpstr>
      <vt:lpstr>PowerPoint Presentation</vt:lpstr>
      <vt:lpstr>Communications</vt:lpstr>
      <vt:lpstr>Procurement Schedule</vt:lpstr>
      <vt:lpstr>Submittal </vt:lpstr>
      <vt:lpstr>MWDBE/SDVOSB</vt:lpstr>
      <vt:lpstr>Additional Information</vt:lpstr>
      <vt:lpstr>Selection Criteria</vt:lpstr>
      <vt:lpstr>Scope of Work</vt:lpstr>
      <vt:lpstr>Scope of Work 2026 Monthly Ticket History - Average| Lowest | Highest</vt:lpstr>
      <vt:lpstr>Scope of Work</vt:lpstr>
      <vt:lpstr>Scope of Work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Jeanne Clark</dc:creator>
  <cp:revision>243</cp:revision>
  <cp:lastPrinted>2019-09-17T21:26:24Z</cp:lastPrinted>
  <dcterms:created xsi:type="dcterms:W3CDTF">2015-01-20T13:46:19Z</dcterms:created>
  <dcterms:modified xsi:type="dcterms:W3CDTF">2026-10-01T14:30:51Z</dcterms:modified>
</cp:coreProperties>
</file>